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4"/>
  </p:sldMasterIdLst>
  <p:sldIdLst>
    <p:sldId id="256" r:id="rId5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1919"/>
    <a:srgbClr val="0080BE"/>
    <a:srgbClr val="D0C0D5"/>
    <a:srgbClr val="724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76192C-1450-895C-08EB-F68675E57C88}" v="6" dt="2021-12-09T13:27:17.356"/>
    <p1510:client id="{E6033268-9730-C0E6-675E-C9D3CF817C1B}" v="1" dt="2021-12-09T13:34:53.7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632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yer_voorzij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9">
            <a:extLst>
              <a:ext uri="{FF2B5EF4-FFF2-40B4-BE49-F238E27FC236}">
                <a16:creationId xmlns:a16="http://schemas.microsoft.com/office/drawing/2014/main" id="{CDFA80DD-9E8E-481F-B485-B51D50D58D0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31800" y="1138164"/>
            <a:ext cx="4417621" cy="15001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Klik om een afbeelding te plaatsen</a:t>
            </a:r>
          </a:p>
        </p:txBody>
      </p:sp>
      <p:sp>
        <p:nvSpPr>
          <p:cNvPr id="8" name="Tijdelijke aanduiding voor tekst 32">
            <a:extLst>
              <a:ext uri="{FF2B5EF4-FFF2-40B4-BE49-F238E27FC236}">
                <a16:creationId xmlns:a16="http://schemas.microsoft.com/office/drawing/2014/main" id="{B7262FC4-747B-4EDC-8C8E-D538AAD48C5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3134127"/>
            <a:ext cx="4417621" cy="8278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2100" b="1" i="0" cap="all" baseline="0">
                <a:solidFill>
                  <a:srgbClr val="0080BE"/>
                </a:solidFill>
                <a:latin typeface="+mj-lt"/>
                <a:cs typeface="Gill Sans" panose="020B0502020104020203" pitchFamily="34" charset="-79"/>
              </a:defRPr>
            </a:lvl1pPr>
          </a:lstStyle>
          <a:p>
            <a:pPr lvl="0"/>
            <a:r>
              <a:rPr lang="nl-NL"/>
              <a:t>Hoofdkop </a:t>
            </a:r>
            <a:br>
              <a:rPr lang="nl-NL"/>
            </a:br>
            <a:r>
              <a:rPr lang="nl-NL"/>
              <a:t>over twee of </a:t>
            </a:r>
            <a:br>
              <a:rPr lang="nl-NL"/>
            </a:br>
            <a:r>
              <a:rPr lang="nl-NL"/>
              <a:t>drie regels</a:t>
            </a:r>
          </a:p>
        </p:txBody>
      </p:sp>
      <p:pic>
        <p:nvPicPr>
          <p:cNvPr id="13" name="Afbeelding 12" descr="Afbeelding met teken&#10;&#10;Automatisch gegenereerde beschrijving">
            <a:extLst>
              <a:ext uri="{FF2B5EF4-FFF2-40B4-BE49-F238E27FC236}">
                <a16:creationId xmlns:a16="http://schemas.microsoft.com/office/drawing/2014/main" id="{93247A7C-8D54-4621-9A9F-965D80C4DF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8532" y="6800778"/>
            <a:ext cx="953068" cy="327617"/>
          </a:xfrm>
          <a:prstGeom prst="rect">
            <a:avLst/>
          </a:prstGeom>
        </p:spPr>
      </p:pic>
      <p:sp>
        <p:nvSpPr>
          <p:cNvPr id="15" name="Tijdelijke aanduiding voor tekst 32">
            <a:extLst>
              <a:ext uri="{FF2B5EF4-FFF2-40B4-BE49-F238E27FC236}">
                <a16:creationId xmlns:a16="http://schemas.microsoft.com/office/drawing/2014/main" id="{A037FD8B-8C62-4756-9861-48E4CD5EA4B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1800" y="4140510"/>
            <a:ext cx="4417621" cy="8278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None/>
              <a:defRPr sz="1100" b="1" i="0" cap="none" baseline="0">
                <a:solidFill>
                  <a:srgbClr val="0080BE"/>
                </a:solidFill>
                <a:latin typeface="+mn-lt"/>
                <a:cs typeface="Gill Sans" panose="020B0502020104020203" pitchFamily="34" charset="-79"/>
              </a:defRPr>
            </a:lvl1pPr>
          </a:lstStyle>
          <a:p>
            <a:pPr lvl="0"/>
            <a:r>
              <a:rPr lang="nl-NL"/>
              <a:t>Plaats hier de introtekst </a:t>
            </a:r>
            <a:r>
              <a:rPr lang="nl-NL" err="1"/>
              <a:t>us</a:t>
            </a:r>
            <a:r>
              <a:rPr lang="nl-NL"/>
              <a:t> </a:t>
            </a:r>
            <a:r>
              <a:rPr lang="nl-NL" err="1"/>
              <a:t>exerum</a:t>
            </a:r>
            <a:r>
              <a:rPr lang="nl-NL"/>
              <a:t> </a:t>
            </a:r>
            <a:r>
              <a:rPr lang="nl-NL" err="1"/>
              <a:t>delecta</a:t>
            </a:r>
            <a:r>
              <a:rPr lang="nl-NL"/>
              <a:t> </a:t>
            </a:r>
            <a:r>
              <a:rPr lang="nl-NL" err="1"/>
              <a:t>dendi</a:t>
            </a:r>
            <a:r>
              <a:rPr lang="nl-NL"/>
              <a:t> </a:t>
            </a:r>
            <a:r>
              <a:rPr lang="nl-NL" err="1"/>
              <a:t>atibus</a:t>
            </a:r>
            <a:r>
              <a:rPr lang="nl-NL"/>
              <a:t> </a:t>
            </a:r>
            <a:r>
              <a:rPr lang="nl-NL" err="1"/>
              <a:t>aut</a:t>
            </a:r>
            <a:r>
              <a:rPr lang="nl-NL"/>
              <a:t> </a:t>
            </a:r>
            <a:r>
              <a:rPr lang="nl-NL" err="1"/>
              <a:t>sunt</a:t>
            </a:r>
            <a:r>
              <a:rPr lang="nl-NL"/>
              <a:t> que </a:t>
            </a:r>
            <a:r>
              <a:rPr lang="nl-NL" err="1"/>
              <a:t>restempore</a:t>
            </a:r>
            <a:r>
              <a:rPr lang="nl-NL"/>
              <a:t> </a:t>
            </a:r>
            <a:r>
              <a:rPr lang="nl-NL" err="1"/>
              <a:t>magnatibea</a:t>
            </a:r>
            <a:r>
              <a:rPr lang="nl-NL"/>
              <a:t> </a:t>
            </a:r>
            <a:r>
              <a:rPr lang="nl-NL" err="1"/>
              <a:t>dolorita</a:t>
            </a:r>
            <a:r>
              <a:rPr lang="nl-NL"/>
              <a:t> </a:t>
            </a:r>
            <a:r>
              <a:rPr lang="nl-NL" err="1"/>
              <a:t>dolorun</a:t>
            </a:r>
            <a:r>
              <a:rPr lang="nl-NL"/>
              <a:t> </a:t>
            </a:r>
            <a:r>
              <a:rPr lang="nl-NL" err="1"/>
              <a:t>tibusda</a:t>
            </a:r>
            <a:r>
              <a:rPr lang="nl-NL"/>
              <a:t> </a:t>
            </a:r>
            <a:r>
              <a:rPr lang="nl-NL" err="1"/>
              <a:t>ecatur</a:t>
            </a:r>
            <a:r>
              <a:rPr lang="nl-NL"/>
              <a:t>, </a:t>
            </a:r>
            <a:r>
              <a:rPr lang="nl-NL" err="1"/>
              <a:t>quis</a:t>
            </a:r>
            <a:r>
              <a:rPr lang="nl-NL"/>
              <a:t> et as et </a:t>
            </a:r>
            <a:r>
              <a:rPr lang="nl-NL" err="1"/>
              <a:t>magnisim</a:t>
            </a:r>
            <a:r>
              <a:rPr lang="nl-NL"/>
              <a:t> </a:t>
            </a:r>
            <a:r>
              <a:rPr lang="nl-NL" err="1"/>
              <a:t>fugiaeperume</a:t>
            </a:r>
            <a:r>
              <a:rPr lang="nl-NL"/>
              <a:t> </a:t>
            </a:r>
            <a:r>
              <a:rPr lang="nl-NL" err="1"/>
              <a:t>postinverit</a:t>
            </a:r>
            <a:r>
              <a:rPr lang="nl-NL"/>
              <a:t> </a:t>
            </a:r>
            <a:r>
              <a:rPr lang="nl-NL" err="1"/>
              <a:t>res</a:t>
            </a:r>
            <a:r>
              <a:rPr lang="nl-NL"/>
              <a:t> di </a:t>
            </a:r>
            <a:r>
              <a:rPr lang="nl-NL" err="1"/>
              <a:t>il</a:t>
            </a:r>
            <a:r>
              <a:rPr lang="nl-NL"/>
              <a:t> </a:t>
            </a:r>
            <a:r>
              <a:rPr lang="nl-NL" err="1"/>
              <a:t>ipidem</a:t>
            </a:r>
            <a:r>
              <a:rPr lang="nl-NL"/>
              <a:t> ut </a:t>
            </a:r>
            <a:r>
              <a:rPr lang="nl-NL" err="1"/>
              <a:t>accupta</a:t>
            </a:r>
            <a:r>
              <a:rPr lang="nl-NL"/>
              <a:t> </a:t>
            </a:r>
            <a:r>
              <a:rPr lang="nl-NL" err="1"/>
              <a:t>quatiisi</a:t>
            </a:r>
            <a:r>
              <a:rPr lang="nl-NL"/>
              <a:t> </a:t>
            </a:r>
            <a:r>
              <a:rPr lang="nl-NL" err="1"/>
              <a:t>alitatus</a:t>
            </a:r>
            <a:r>
              <a:rPr lang="nl-NL"/>
              <a:t> </a:t>
            </a:r>
            <a:r>
              <a:rPr lang="nl-NL" err="1"/>
              <a:t>sunt</a:t>
            </a:r>
            <a:r>
              <a:rPr lang="nl-NL"/>
              <a:t> que </a:t>
            </a:r>
            <a:r>
              <a:rPr lang="nl-NL" err="1"/>
              <a:t>experis</a:t>
            </a:r>
            <a:r>
              <a:rPr lang="nl-NL"/>
              <a:t> </a:t>
            </a:r>
            <a:r>
              <a:rPr lang="nl-NL" err="1"/>
              <a:t>eat</a:t>
            </a:r>
            <a:r>
              <a:rPr lang="nl-NL"/>
              <a:t> mo </a:t>
            </a:r>
            <a:r>
              <a:rPr lang="nl-NL" err="1"/>
              <a:t>dolesedias</a:t>
            </a:r>
            <a:r>
              <a:rPr lang="nl-NL"/>
              <a:t> et </a:t>
            </a:r>
            <a:r>
              <a:rPr lang="nl-NL" err="1"/>
              <a:t>hil</a:t>
            </a:r>
            <a:r>
              <a:rPr lang="nl-NL"/>
              <a:t> </a:t>
            </a:r>
            <a:r>
              <a:rPr lang="nl-NL" err="1"/>
              <a:t>maio</a:t>
            </a:r>
            <a:r>
              <a:rPr lang="nl-NL"/>
              <a:t> </a:t>
            </a:r>
            <a:r>
              <a:rPr lang="nl-NL" err="1"/>
              <a:t>cus</a:t>
            </a:r>
            <a:r>
              <a:rPr lang="nl-NL"/>
              <a:t>, </a:t>
            </a:r>
            <a:r>
              <a:rPr lang="nl-NL" err="1"/>
              <a:t>sintempos</a:t>
            </a:r>
            <a:r>
              <a:rPr lang="nl-NL"/>
              <a:t> </a:t>
            </a:r>
            <a:r>
              <a:rPr lang="nl-NL" err="1"/>
              <a:t>explaborum</a:t>
            </a:r>
            <a:endParaRPr lang="nl-NL"/>
          </a:p>
        </p:txBody>
      </p:sp>
      <p:sp>
        <p:nvSpPr>
          <p:cNvPr id="16" name="Tijdelijke aanduiding voor tekst 32">
            <a:extLst>
              <a:ext uri="{FF2B5EF4-FFF2-40B4-BE49-F238E27FC236}">
                <a16:creationId xmlns:a16="http://schemas.microsoft.com/office/drawing/2014/main" id="{978FEE3E-28E7-4A62-81BF-47F4F01DDB3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1800" y="5219700"/>
            <a:ext cx="4417621" cy="1441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None/>
              <a:defRPr sz="950" b="1" i="0" cap="none" baseline="0">
                <a:solidFill>
                  <a:srgbClr val="0080BE"/>
                </a:solidFill>
                <a:latin typeface="+mj-lt"/>
                <a:cs typeface="Gill Sans" panose="020B0502020104020203" pitchFamily="34" charset="-79"/>
              </a:defRPr>
            </a:lvl1pPr>
          </a:lstStyle>
          <a:p>
            <a:pPr lvl="0"/>
            <a:r>
              <a:rPr lang="nl-NL"/>
              <a:t>Dit is een tussenkop</a:t>
            </a:r>
          </a:p>
        </p:txBody>
      </p:sp>
      <p:sp>
        <p:nvSpPr>
          <p:cNvPr id="17" name="Tijdelijke aanduiding voor tekst 32">
            <a:extLst>
              <a:ext uri="{FF2B5EF4-FFF2-40B4-BE49-F238E27FC236}">
                <a16:creationId xmlns:a16="http://schemas.microsoft.com/office/drawing/2014/main" id="{F2D59A7B-C117-461C-9D66-26C23EBD40A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1800" y="5373181"/>
            <a:ext cx="4417621" cy="107048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None/>
              <a:defRPr sz="850" b="1" i="0" cap="none" baseline="0">
                <a:solidFill>
                  <a:srgbClr val="1A1919"/>
                </a:solidFill>
                <a:latin typeface="+mn-lt"/>
                <a:cs typeface="Gill Sans" panose="020B0502020104020203" pitchFamily="34" charset="-79"/>
              </a:defRPr>
            </a:lvl1pPr>
          </a:lstStyle>
          <a:p>
            <a:pPr lvl="0"/>
            <a:r>
              <a:rPr lang="nl-NL"/>
              <a:t>Hier komt de bodytekst </a:t>
            </a:r>
            <a:r>
              <a:rPr lang="nl-NL" err="1"/>
              <a:t>ium</a:t>
            </a:r>
            <a:r>
              <a:rPr lang="nl-NL"/>
              <a:t> </a:t>
            </a:r>
            <a:r>
              <a:rPr lang="nl-NL" err="1"/>
              <a:t>quam</a:t>
            </a:r>
            <a:r>
              <a:rPr lang="nl-NL"/>
              <a:t>, </a:t>
            </a:r>
            <a:r>
              <a:rPr lang="nl-NL" err="1"/>
              <a:t>offic</a:t>
            </a:r>
            <a:r>
              <a:rPr lang="nl-NL"/>
              <a:t> </a:t>
            </a:r>
            <a:r>
              <a:rPr lang="nl-NL" err="1"/>
              <a:t>totatem</a:t>
            </a:r>
            <a:r>
              <a:rPr lang="nl-NL"/>
              <a:t> </a:t>
            </a:r>
            <a:r>
              <a:rPr lang="nl-NL" err="1"/>
              <a:t>porehen</a:t>
            </a:r>
            <a:r>
              <a:rPr lang="nl-NL"/>
              <a:t> </a:t>
            </a:r>
            <a:r>
              <a:rPr lang="nl-NL" err="1"/>
              <a:t>ectempo</a:t>
            </a:r>
            <a:r>
              <a:rPr lang="nl-NL"/>
              <a:t> </a:t>
            </a:r>
            <a:r>
              <a:rPr lang="nl-NL" err="1"/>
              <a:t>reptae</a:t>
            </a:r>
            <a:r>
              <a:rPr lang="nl-NL"/>
              <a:t> </a:t>
            </a:r>
            <a:r>
              <a:rPr lang="nl-NL" err="1"/>
              <a:t>volupit</a:t>
            </a:r>
            <a:r>
              <a:rPr lang="nl-NL"/>
              <a:t> </a:t>
            </a:r>
            <a:r>
              <a:rPr lang="nl-NL" err="1"/>
              <a:t>molorrum</a:t>
            </a:r>
            <a:r>
              <a:rPr lang="nl-NL"/>
              <a:t> nis </a:t>
            </a:r>
            <a:r>
              <a:rPr lang="nl-NL" err="1"/>
              <a:t>rectur</a:t>
            </a:r>
            <a:r>
              <a:rPr lang="nl-NL"/>
              <a:t>, </a:t>
            </a:r>
            <a:r>
              <a:rPr lang="nl-NL" err="1"/>
              <a:t>sed</a:t>
            </a:r>
            <a:r>
              <a:rPr lang="nl-NL"/>
              <a:t> </a:t>
            </a:r>
            <a:r>
              <a:rPr lang="nl-NL" err="1"/>
              <a:t>escipsa</a:t>
            </a:r>
            <a:r>
              <a:rPr lang="nl-NL"/>
              <a:t> </a:t>
            </a:r>
            <a:r>
              <a:rPr lang="nl-NL" err="1"/>
              <a:t>arum</a:t>
            </a:r>
            <a:r>
              <a:rPr lang="nl-NL"/>
              <a:t> con </a:t>
            </a:r>
            <a:r>
              <a:rPr lang="nl-NL" err="1"/>
              <a:t>nonse</a:t>
            </a:r>
            <a:r>
              <a:rPr lang="nl-NL"/>
              <a:t> </a:t>
            </a:r>
            <a:r>
              <a:rPr lang="nl-NL" err="1"/>
              <a:t>venet</a:t>
            </a:r>
            <a:r>
              <a:rPr lang="nl-NL"/>
              <a:t> </a:t>
            </a:r>
            <a:r>
              <a:rPr lang="nl-NL" err="1"/>
              <a:t>quaerchil</a:t>
            </a:r>
            <a:r>
              <a:rPr lang="nl-NL"/>
              <a:t> </a:t>
            </a:r>
            <a:r>
              <a:rPr lang="nl-NL" err="1"/>
              <a:t>eossit</a:t>
            </a:r>
            <a:r>
              <a:rPr lang="nl-NL"/>
              <a:t> </a:t>
            </a:r>
            <a:r>
              <a:rPr lang="nl-NL" err="1"/>
              <a:t>molupta</a:t>
            </a:r>
            <a:r>
              <a:rPr lang="nl-NL"/>
              <a:t> </a:t>
            </a:r>
            <a:r>
              <a:rPr lang="nl-NL" err="1"/>
              <a:t>dolum</a:t>
            </a:r>
            <a:r>
              <a:rPr lang="nl-NL"/>
              <a:t> </a:t>
            </a:r>
            <a:r>
              <a:rPr lang="nl-NL" err="1"/>
              <a:t>unt</a:t>
            </a:r>
            <a:r>
              <a:rPr lang="nl-NL"/>
              <a:t>, </a:t>
            </a:r>
            <a:r>
              <a:rPr lang="nl-NL" err="1"/>
              <a:t>quata</a:t>
            </a:r>
            <a:r>
              <a:rPr lang="nl-NL"/>
              <a:t> pres </a:t>
            </a:r>
            <a:r>
              <a:rPr lang="nl-NL" err="1"/>
              <a:t>doluptatur</a:t>
            </a:r>
            <a:r>
              <a:rPr lang="nl-NL"/>
              <a:t>, et, </a:t>
            </a:r>
            <a:r>
              <a:rPr lang="nl-NL" err="1"/>
              <a:t>autatur</a:t>
            </a:r>
            <a:r>
              <a:rPr lang="nl-NL"/>
              <a:t>, </a:t>
            </a:r>
            <a:r>
              <a:rPr lang="nl-NL" err="1"/>
              <a:t>officat</a:t>
            </a:r>
            <a:r>
              <a:rPr lang="nl-NL"/>
              <a:t> </a:t>
            </a:r>
            <a:r>
              <a:rPr lang="nl-NL" err="1"/>
              <a:t>rescia</a:t>
            </a:r>
            <a:r>
              <a:rPr lang="nl-NL"/>
              <a:t> </a:t>
            </a:r>
            <a:r>
              <a:rPr lang="nl-NL" err="1"/>
              <a:t>doluptur</a:t>
            </a:r>
            <a:r>
              <a:rPr lang="nl-NL"/>
              <a:t>?</a:t>
            </a:r>
          </a:p>
          <a:p>
            <a:pPr lvl="0"/>
            <a:r>
              <a:rPr lang="nl-NL" err="1"/>
              <a:t>Harum</a:t>
            </a:r>
            <a:r>
              <a:rPr lang="nl-NL"/>
              <a:t> </a:t>
            </a:r>
            <a:r>
              <a:rPr lang="nl-NL" err="1"/>
              <a:t>iumet</a:t>
            </a:r>
            <a:r>
              <a:rPr lang="nl-NL"/>
              <a:t> </a:t>
            </a:r>
            <a:r>
              <a:rPr lang="nl-NL" err="1"/>
              <a:t>labor</a:t>
            </a:r>
            <a:r>
              <a:rPr lang="nl-NL"/>
              <a:t> </a:t>
            </a:r>
            <a:r>
              <a:rPr lang="nl-NL" err="1"/>
              <a:t>repercim</a:t>
            </a:r>
            <a:r>
              <a:rPr lang="nl-NL"/>
              <a:t> </a:t>
            </a:r>
            <a:r>
              <a:rPr lang="nl-NL" err="1"/>
              <a:t>quis</a:t>
            </a:r>
            <a:r>
              <a:rPr lang="nl-NL"/>
              <a:t> </a:t>
            </a:r>
            <a:r>
              <a:rPr lang="nl-NL" err="1"/>
              <a:t>anis</a:t>
            </a:r>
            <a:r>
              <a:rPr lang="nl-NL"/>
              <a:t> </a:t>
            </a:r>
            <a:r>
              <a:rPr lang="nl-NL" err="1"/>
              <a:t>magniminulpa</a:t>
            </a:r>
            <a:r>
              <a:rPr lang="nl-NL"/>
              <a:t> si </a:t>
            </a:r>
            <a:r>
              <a:rPr lang="nl-NL" err="1"/>
              <a:t>odis</a:t>
            </a:r>
            <a:r>
              <a:rPr lang="nl-NL"/>
              <a:t> dolente lam et </a:t>
            </a:r>
            <a:r>
              <a:rPr lang="nl-NL" err="1"/>
              <a:t>labor</a:t>
            </a:r>
            <a:r>
              <a:rPr lang="nl-NL"/>
              <a:t> </a:t>
            </a:r>
            <a:r>
              <a:rPr lang="nl-NL" err="1"/>
              <a:t>mollo</a:t>
            </a:r>
            <a:r>
              <a:rPr lang="nl-NL"/>
              <a:t> </a:t>
            </a:r>
            <a:r>
              <a:rPr lang="nl-NL" err="1"/>
              <a:t>dolor</a:t>
            </a:r>
            <a:r>
              <a:rPr lang="nl-NL"/>
              <a:t> </a:t>
            </a:r>
            <a:r>
              <a:rPr lang="nl-NL" err="1"/>
              <a:t>adis</a:t>
            </a:r>
            <a:r>
              <a:rPr lang="nl-NL"/>
              <a:t> si </a:t>
            </a:r>
            <a:r>
              <a:rPr lang="nl-NL" err="1"/>
              <a:t>doluptatur</a:t>
            </a:r>
            <a:r>
              <a:rPr lang="nl-NL"/>
              <a:t> </a:t>
            </a:r>
            <a:r>
              <a:rPr lang="nl-NL" err="1"/>
              <a:t>aut</a:t>
            </a:r>
            <a:r>
              <a:rPr lang="nl-NL"/>
              <a:t> </a:t>
            </a:r>
            <a:r>
              <a:rPr lang="nl-NL" err="1"/>
              <a:t>idesci</a:t>
            </a:r>
            <a:r>
              <a:rPr lang="nl-NL"/>
              <a:t> vel mi, </a:t>
            </a:r>
            <a:r>
              <a:rPr lang="nl-NL" err="1"/>
              <a:t>omniet</a:t>
            </a:r>
            <a:r>
              <a:rPr lang="nl-NL"/>
              <a:t> </a:t>
            </a:r>
            <a:r>
              <a:rPr lang="nl-NL" err="1"/>
              <a:t>aut</a:t>
            </a:r>
            <a:r>
              <a:rPr lang="nl-NL"/>
              <a:t> </a:t>
            </a:r>
            <a:r>
              <a:rPr lang="nl-NL" err="1"/>
              <a:t>perum</a:t>
            </a:r>
            <a:r>
              <a:rPr lang="nl-NL"/>
              <a:t> </a:t>
            </a:r>
            <a:r>
              <a:rPr lang="nl-NL" err="1"/>
              <a:t>hiliquam</a:t>
            </a:r>
            <a:r>
              <a:rPr lang="nl-NL"/>
              <a:t>, </a:t>
            </a:r>
            <a:r>
              <a:rPr lang="nl-NL" err="1"/>
              <a:t>cuptas</a:t>
            </a:r>
            <a:r>
              <a:rPr lang="nl-NL"/>
              <a:t> mo tent, </a:t>
            </a:r>
            <a:r>
              <a:rPr lang="nl-NL" err="1"/>
              <a:t>illiquatur</a:t>
            </a:r>
            <a:r>
              <a:rPr lang="nl-NL"/>
              <a:t> sim rem </a:t>
            </a:r>
            <a:r>
              <a:rPr lang="nl-NL" err="1"/>
              <a:t>reperci</a:t>
            </a:r>
            <a:r>
              <a:rPr lang="nl-NL"/>
              <a:t> </a:t>
            </a:r>
            <a:r>
              <a:rPr lang="nl-NL" err="1"/>
              <a:t>duntus</a:t>
            </a:r>
            <a:r>
              <a:rPr lang="nl-NL"/>
              <a:t>, </a:t>
            </a:r>
            <a:r>
              <a:rPr lang="nl-NL" err="1"/>
              <a:t>quis</a:t>
            </a:r>
            <a:r>
              <a:rPr lang="nl-NL"/>
              <a:t> </a:t>
            </a:r>
            <a:r>
              <a:rPr lang="nl-NL" err="1"/>
              <a:t>molupti</a:t>
            </a:r>
            <a:r>
              <a:rPr lang="nl-NL"/>
              <a:t> </a:t>
            </a:r>
            <a:r>
              <a:rPr lang="nl-NL" err="1"/>
              <a:t>volesci</a:t>
            </a:r>
            <a:r>
              <a:rPr lang="nl-NL"/>
              <a:t> </a:t>
            </a:r>
            <a:r>
              <a:rPr lang="nl-NL" err="1"/>
              <a:t>lignat</a:t>
            </a:r>
            <a:r>
              <a:rPr lang="nl-NL"/>
              <a:t> es </a:t>
            </a:r>
            <a:r>
              <a:rPr lang="nl-NL" err="1"/>
              <a:t>soluptatent</a:t>
            </a:r>
            <a:r>
              <a:rPr lang="nl-NL"/>
              <a:t> </a:t>
            </a:r>
            <a:r>
              <a:rPr lang="nl-NL" err="1"/>
              <a:t>hilignatemos</a:t>
            </a:r>
            <a:r>
              <a:rPr lang="nl-NL"/>
              <a:t> sint, </a:t>
            </a:r>
            <a:r>
              <a:rPr lang="nl-NL" err="1"/>
              <a:t>quate</a:t>
            </a:r>
            <a:r>
              <a:rPr lang="nl-NL"/>
              <a:t> </a:t>
            </a:r>
            <a:r>
              <a:rPr lang="nl-NL" err="1"/>
              <a:t>conem</a:t>
            </a:r>
            <a:r>
              <a:rPr lang="nl-NL"/>
              <a:t> </a:t>
            </a:r>
            <a:r>
              <a:rPr lang="nl-NL" err="1"/>
              <a:t>ditions</a:t>
            </a:r>
            <a:r>
              <a:rPr lang="nl-NL"/>
              <a:t> </a:t>
            </a:r>
            <a:r>
              <a:rPr lang="nl-NL" err="1"/>
              <a:t>equatur</a:t>
            </a:r>
            <a:r>
              <a:rPr lang="nl-NL"/>
              <a:t> </a:t>
            </a:r>
            <a:r>
              <a:rPr lang="nl-NL" err="1"/>
              <a:t>auda</a:t>
            </a:r>
            <a:r>
              <a:rPr lang="nl-NL"/>
              <a:t> </a:t>
            </a:r>
            <a:r>
              <a:rPr lang="nl-NL" err="1"/>
              <a:t>conesto</a:t>
            </a:r>
            <a:r>
              <a:rPr lang="nl-NL"/>
              <a:t> </a:t>
            </a:r>
            <a:r>
              <a:rPr lang="nl-NL" err="1"/>
              <a:t>occumqui</a:t>
            </a:r>
            <a:r>
              <a:rPr lang="nl-NL"/>
              <a:t> </a:t>
            </a:r>
            <a:r>
              <a:rPr lang="nl-NL" err="1"/>
              <a:t>conestio</a:t>
            </a:r>
            <a:r>
              <a:rPr lang="nl-NL"/>
              <a:t> </a:t>
            </a:r>
            <a:r>
              <a:rPr lang="nl-NL" err="1"/>
              <a:t>blaboritatet</a:t>
            </a:r>
            <a:r>
              <a:rPr lang="nl-NL"/>
              <a:t> et, et </a:t>
            </a:r>
            <a:r>
              <a:rPr lang="nl-NL" err="1"/>
              <a:t>omnihictem</a:t>
            </a:r>
            <a:r>
              <a:rPr lang="nl-NL"/>
              <a:t> </a:t>
            </a:r>
            <a:r>
              <a:rPr lang="nl-NL" err="1"/>
              <a:t>rectat</a:t>
            </a:r>
            <a:r>
              <a:rPr lang="nl-NL"/>
              <a:t> </a:t>
            </a:r>
            <a:r>
              <a:rPr lang="nl-NL" err="1"/>
              <a:t>eos</a:t>
            </a:r>
            <a:r>
              <a:rPr lang="nl-NL"/>
              <a:t> </a:t>
            </a:r>
            <a:r>
              <a:rPr lang="nl-NL" err="1"/>
              <a:t>ium</a:t>
            </a:r>
            <a:r>
              <a:rPr lang="nl-NL"/>
              <a:t>, </a:t>
            </a:r>
            <a:r>
              <a:rPr lang="nl-NL" err="1"/>
              <a:t>occabore</a:t>
            </a:r>
            <a:r>
              <a:rPr lang="nl-NL"/>
              <a:t> </a:t>
            </a:r>
            <a:r>
              <a:rPr lang="nl-NL" err="1"/>
              <a:t>dolorum</a:t>
            </a:r>
            <a:r>
              <a:rPr lang="nl-NL"/>
              <a:t> </a:t>
            </a:r>
            <a:r>
              <a:rPr lang="nl-NL" err="1"/>
              <a:t>aspera</a:t>
            </a:r>
            <a:r>
              <a:rPr lang="nl-NL"/>
              <a:t> pel </a:t>
            </a:r>
            <a:r>
              <a:rPr lang="nl-NL" err="1"/>
              <a:t>ipiet</a:t>
            </a:r>
            <a:r>
              <a:rPr lang="nl-NL"/>
              <a:t> </a:t>
            </a:r>
            <a:r>
              <a:rPr lang="nl-NL" err="1"/>
              <a:t>quis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73671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73" userDrawn="1">
          <p15:clr>
            <a:srgbClr val="FBAE40"/>
          </p15:clr>
        </p15:guide>
        <p15:guide id="2" pos="272" userDrawn="1">
          <p15:clr>
            <a:srgbClr val="FBAE40"/>
          </p15:clr>
        </p15:guide>
        <p15:guide id="3" orient="horz" pos="2608" userDrawn="1">
          <p15:clr>
            <a:srgbClr val="FBAE40"/>
          </p15:clr>
        </p15:guide>
        <p15:guide id="4" orient="horz" pos="3197" userDrawn="1">
          <p15:clr>
            <a:srgbClr val="FBAE40"/>
          </p15:clr>
        </p15:guide>
        <p15:guide id="5" orient="horz" pos="3288" userDrawn="1">
          <p15:clr>
            <a:srgbClr val="FBAE40"/>
          </p15:clr>
        </p15:guide>
        <p15:guide id="6" orient="horz" pos="405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yer_achterzij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tekst 32">
            <a:extLst>
              <a:ext uri="{FF2B5EF4-FFF2-40B4-BE49-F238E27FC236}">
                <a16:creationId xmlns:a16="http://schemas.microsoft.com/office/drawing/2014/main" id="{A390A1CE-ADC4-430D-B63A-84EB261F303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3707" y="1130246"/>
            <a:ext cx="4417621" cy="273592"/>
          </a:xfrm>
          <a:prstGeom prst="rect">
            <a:avLst/>
          </a:prstGeom>
          <a:solidFill>
            <a:schemeClr val="tx1"/>
          </a:solidFill>
        </p:spPr>
        <p:txBody>
          <a:bodyPr wrap="square" lIns="108000" tIns="108000" rIns="10800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 cap="none" baseline="0">
                <a:solidFill>
                  <a:schemeClr val="bg1"/>
                </a:solidFill>
                <a:latin typeface="+mj-lt"/>
                <a:cs typeface="Gill Sans" panose="020B0502020104020203" pitchFamily="34" charset="-79"/>
              </a:defRPr>
            </a:lvl1pPr>
          </a:lstStyle>
          <a:p>
            <a:pPr lvl="0"/>
            <a:r>
              <a:rPr lang="nl-NL"/>
              <a:t>DIT IS EEN GROTE TUSSENKOP</a:t>
            </a:r>
          </a:p>
        </p:txBody>
      </p:sp>
      <p:sp>
        <p:nvSpPr>
          <p:cNvPr id="14" name="Tijdelijke aanduiding voor tekst 32">
            <a:extLst>
              <a:ext uri="{FF2B5EF4-FFF2-40B4-BE49-F238E27FC236}">
                <a16:creationId xmlns:a16="http://schemas.microsoft.com/office/drawing/2014/main" id="{F765B473-CCCB-45F0-BB9B-E918B9DBFDD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3707" y="1403838"/>
            <a:ext cx="4417621" cy="576000"/>
          </a:xfrm>
          <a:prstGeom prst="rect">
            <a:avLst/>
          </a:prstGeom>
          <a:solidFill>
            <a:schemeClr val="tx1"/>
          </a:solidFill>
        </p:spPr>
        <p:txBody>
          <a:bodyPr wrap="square" lIns="108000" tIns="0" rIns="10800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850" b="0" i="0" cap="none" baseline="0">
                <a:solidFill>
                  <a:schemeClr val="bg1"/>
                </a:solidFill>
                <a:latin typeface="+mn-lt"/>
                <a:cs typeface="Gill Sans" panose="020B0502020104020203" pitchFamily="34" charset="-79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 err="1"/>
              <a:t>Ficab</a:t>
            </a:r>
            <a:r>
              <a:rPr lang="nl-NL"/>
              <a:t> </a:t>
            </a:r>
            <a:r>
              <a:rPr lang="nl-NL" err="1"/>
              <a:t>ima</a:t>
            </a:r>
            <a:r>
              <a:rPr lang="nl-NL"/>
              <a:t> </a:t>
            </a:r>
            <a:r>
              <a:rPr lang="nl-NL" err="1"/>
              <a:t>quae</a:t>
            </a:r>
            <a:r>
              <a:rPr lang="nl-NL"/>
              <a:t> </a:t>
            </a:r>
            <a:r>
              <a:rPr lang="nl-NL" err="1"/>
              <a:t>quid</a:t>
            </a:r>
            <a:r>
              <a:rPr lang="nl-NL"/>
              <a:t> </a:t>
            </a:r>
            <a:r>
              <a:rPr lang="nl-NL" err="1"/>
              <a:t>ulparch</a:t>
            </a:r>
            <a:r>
              <a:rPr lang="nl-NL"/>
              <a:t> </a:t>
            </a:r>
            <a:r>
              <a:rPr lang="nl-NL" err="1"/>
              <a:t>illorum</a:t>
            </a:r>
            <a:r>
              <a:rPr lang="nl-NL"/>
              <a:t> </a:t>
            </a:r>
            <a:r>
              <a:rPr lang="nl-NL" err="1"/>
              <a:t>ium</a:t>
            </a:r>
            <a:r>
              <a:rPr lang="nl-NL"/>
              <a:t> </a:t>
            </a:r>
            <a:r>
              <a:rPr lang="nl-NL" err="1"/>
              <a:t>quam</a:t>
            </a:r>
            <a:r>
              <a:rPr lang="nl-NL"/>
              <a:t>, </a:t>
            </a:r>
            <a:r>
              <a:rPr lang="nl-NL" err="1"/>
              <a:t>offic</a:t>
            </a:r>
            <a:r>
              <a:rPr lang="nl-NL"/>
              <a:t> </a:t>
            </a:r>
            <a:r>
              <a:rPr lang="nl-NL" err="1"/>
              <a:t>totatem</a:t>
            </a:r>
            <a:r>
              <a:rPr lang="nl-NL"/>
              <a:t> </a:t>
            </a:r>
            <a:r>
              <a:rPr lang="nl-NL" err="1"/>
              <a:t>porehen</a:t>
            </a:r>
            <a:r>
              <a:rPr lang="nl-NL"/>
              <a:t> </a:t>
            </a:r>
            <a:r>
              <a:rPr lang="nl-NL" err="1"/>
              <a:t>ectempo</a:t>
            </a:r>
            <a:r>
              <a:rPr lang="nl-NL"/>
              <a:t> </a:t>
            </a:r>
            <a:r>
              <a:rPr lang="nl-NL" err="1"/>
              <a:t>reptae</a:t>
            </a:r>
            <a:r>
              <a:rPr lang="nl-NL"/>
              <a:t> </a:t>
            </a:r>
            <a:r>
              <a:rPr lang="nl-NL" err="1"/>
              <a:t>volupit</a:t>
            </a:r>
            <a:r>
              <a:rPr lang="nl-NL"/>
              <a:t> </a:t>
            </a:r>
            <a:r>
              <a:rPr lang="nl-NL" err="1"/>
              <a:t>molorrum</a:t>
            </a:r>
            <a:r>
              <a:rPr lang="nl-NL"/>
              <a:t> nis </a:t>
            </a:r>
            <a:r>
              <a:rPr lang="nl-NL" err="1"/>
              <a:t>rectur</a:t>
            </a:r>
            <a:r>
              <a:rPr lang="nl-NL"/>
              <a:t>, </a:t>
            </a:r>
            <a:r>
              <a:rPr lang="nl-NL" err="1"/>
              <a:t>sed</a:t>
            </a:r>
            <a:r>
              <a:rPr lang="nl-NL"/>
              <a:t> </a:t>
            </a:r>
            <a:r>
              <a:rPr lang="nl-NL" err="1"/>
              <a:t>escipsa</a:t>
            </a:r>
            <a:r>
              <a:rPr lang="nl-NL"/>
              <a:t> </a:t>
            </a:r>
            <a:r>
              <a:rPr lang="nl-NL" err="1"/>
              <a:t>arum</a:t>
            </a:r>
            <a:r>
              <a:rPr lang="nl-NL"/>
              <a:t> con </a:t>
            </a:r>
            <a:r>
              <a:rPr lang="nl-NL" err="1"/>
              <a:t>nonse</a:t>
            </a:r>
            <a:r>
              <a:rPr lang="nl-NL"/>
              <a:t> </a:t>
            </a:r>
            <a:r>
              <a:rPr lang="nl-NL" err="1"/>
              <a:t>venet</a:t>
            </a:r>
            <a:r>
              <a:rPr lang="nl-NL"/>
              <a:t> </a:t>
            </a:r>
            <a:r>
              <a:rPr lang="nl-NL" err="1"/>
              <a:t>quaerchil</a:t>
            </a:r>
            <a:r>
              <a:rPr lang="nl-NL"/>
              <a:t> </a:t>
            </a:r>
            <a:r>
              <a:rPr lang="nl-NL" err="1"/>
              <a:t>eossit</a:t>
            </a:r>
            <a:r>
              <a:rPr lang="nl-NL"/>
              <a:t> </a:t>
            </a:r>
            <a:r>
              <a:rPr lang="nl-NL" err="1"/>
              <a:t>molupta</a:t>
            </a:r>
            <a:r>
              <a:rPr lang="nl-NL"/>
              <a:t> </a:t>
            </a:r>
            <a:r>
              <a:rPr lang="nl-NL" err="1"/>
              <a:t>dolum</a:t>
            </a:r>
            <a:r>
              <a:rPr lang="nl-NL"/>
              <a:t> </a:t>
            </a:r>
            <a:r>
              <a:rPr lang="nl-NL" err="1"/>
              <a:t>unt</a:t>
            </a:r>
            <a:r>
              <a:rPr lang="nl-NL"/>
              <a:t>, </a:t>
            </a:r>
            <a:r>
              <a:rPr lang="nl-NL" err="1"/>
              <a:t>quata</a:t>
            </a:r>
            <a:r>
              <a:rPr lang="nl-NL"/>
              <a:t> pres </a:t>
            </a:r>
            <a:r>
              <a:rPr lang="nl-NL" err="1"/>
              <a:t>doluptatur</a:t>
            </a:r>
            <a:r>
              <a:rPr lang="nl-NL"/>
              <a:t>, et, </a:t>
            </a:r>
            <a:r>
              <a:rPr lang="nl-NL" err="1"/>
              <a:t>autatur</a:t>
            </a:r>
            <a:r>
              <a:rPr lang="nl-NL"/>
              <a:t>, </a:t>
            </a:r>
            <a:r>
              <a:rPr lang="nl-NL" err="1"/>
              <a:t>officat</a:t>
            </a:r>
            <a:r>
              <a:rPr lang="nl-NL"/>
              <a:t> </a:t>
            </a:r>
            <a:r>
              <a:rPr lang="nl-NL" err="1"/>
              <a:t>rescia</a:t>
            </a:r>
            <a:r>
              <a:rPr lang="nl-NL"/>
              <a:t> </a:t>
            </a:r>
            <a:r>
              <a:rPr lang="nl-NL" err="1"/>
              <a:t>doluptur</a:t>
            </a:r>
            <a:r>
              <a:rPr lang="nl-NL"/>
              <a:t>?</a:t>
            </a:r>
          </a:p>
          <a:p>
            <a:pPr lvl="0"/>
            <a:endParaRPr lang="nl-NL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99DF189D-5762-4CE3-B526-A94F9529448A}"/>
              </a:ext>
            </a:extLst>
          </p:cNvPr>
          <p:cNvSpPr txBox="1"/>
          <p:nvPr userDrawn="1"/>
        </p:nvSpPr>
        <p:spPr>
          <a:xfrm>
            <a:off x="431826" y="4109481"/>
            <a:ext cx="2278565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nl-NL" sz="1000" b="1" i="0" dirty="0">
                <a:solidFill>
                  <a:srgbClr val="0080BE"/>
                </a:solidFill>
                <a:latin typeface="+mj-lt"/>
                <a:cs typeface="Gill Sans" panose="020B0502020104020203" pitchFamily="34" charset="-79"/>
              </a:rPr>
              <a:t>CONTACTGEGEVENS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6999AF0F-9354-45EB-AE8C-E399BCB8FE34}"/>
              </a:ext>
            </a:extLst>
          </p:cNvPr>
          <p:cNvSpPr txBox="1"/>
          <p:nvPr userDrawn="1"/>
        </p:nvSpPr>
        <p:spPr>
          <a:xfrm>
            <a:off x="431826" y="4424642"/>
            <a:ext cx="1300158" cy="72859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</a:pPr>
            <a:r>
              <a:rPr lang="nl-NL" sz="850" b="0" i="1" dirty="0">
                <a:solidFill>
                  <a:srgbClr val="0080BE"/>
                </a:solidFill>
                <a:latin typeface="+mn-lt"/>
                <a:cs typeface="Gill Sans Light" panose="020B0302020104020203" pitchFamily="34" charset="-79"/>
              </a:rPr>
              <a:t>Hoofdlocatie</a:t>
            </a:r>
          </a:p>
          <a:p>
            <a:pPr>
              <a:lnSpc>
                <a:spcPts val="1100"/>
              </a:lnSpc>
            </a:pPr>
            <a:r>
              <a:rPr lang="nl-NL" sz="850" b="0" i="0" dirty="0">
                <a:solidFill>
                  <a:srgbClr val="1A1919"/>
                </a:solidFill>
                <a:latin typeface="+mn-lt"/>
                <a:cs typeface="Gill Sans Light" panose="020B0302020104020203" pitchFamily="34" charset="-79"/>
              </a:rPr>
              <a:t>GGD Kennemerland</a:t>
            </a:r>
          </a:p>
          <a:p>
            <a:pPr>
              <a:lnSpc>
                <a:spcPts val="1100"/>
              </a:lnSpc>
            </a:pPr>
            <a:r>
              <a:rPr lang="nl-NL" sz="850" b="0" i="0" dirty="0" err="1">
                <a:solidFill>
                  <a:srgbClr val="1A1919"/>
                </a:solidFill>
                <a:latin typeface="+mn-lt"/>
                <a:cs typeface="Gill Sans Light" panose="020B0302020104020203" pitchFamily="34" charset="-79"/>
              </a:rPr>
              <a:t>Zijlweg</a:t>
            </a:r>
            <a:r>
              <a:rPr lang="nl-NL" sz="850" b="0" i="0" dirty="0">
                <a:solidFill>
                  <a:srgbClr val="1A1919"/>
                </a:solidFill>
                <a:latin typeface="+mn-lt"/>
                <a:cs typeface="Gill Sans Light" panose="020B0302020104020203" pitchFamily="34" charset="-79"/>
              </a:rPr>
              <a:t> 200</a:t>
            </a:r>
          </a:p>
          <a:p>
            <a:pPr>
              <a:lnSpc>
                <a:spcPts val="1100"/>
              </a:lnSpc>
            </a:pPr>
            <a:r>
              <a:rPr lang="nl-NL" sz="850" b="0" i="0" dirty="0">
                <a:solidFill>
                  <a:srgbClr val="1A1919"/>
                </a:solidFill>
                <a:latin typeface="+mn-lt"/>
                <a:cs typeface="Gill Sans Light" panose="020B0302020104020203" pitchFamily="34" charset="-79"/>
              </a:rPr>
              <a:t>2015 CK Haarlem</a:t>
            </a:r>
          </a:p>
          <a:p>
            <a:pPr>
              <a:lnSpc>
                <a:spcPts val="1100"/>
              </a:lnSpc>
            </a:pPr>
            <a:r>
              <a:rPr lang="nl-NL" sz="850" b="0" i="0" dirty="0">
                <a:solidFill>
                  <a:srgbClr val="1A1919"/>
                </a:solidFill>
                <a:latin typeface="+mn-lt"/>
                <a:cs typeface="Gill Sans Light" panose="020B0302020104020203" pitchFamily="34" charset="-79"/>
              </a:rPr>
              <a:t>023 515 95 00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E34E4D7C-0E11-4AAB-ADAB-6ACFEA792F7F}"/>
              </a:ext>
            </a:extLst>
          </p:cNvPr>
          <p:cNvSpPr txBox="1"/>
          <p:nvPr userDrawn="1"/>
        </p:nvSpPr>
        <p:spPr>
          <a:xfrm>
            <a:off x="431826" y="5317822"/>
            <a:ext cx="1707516" cy="1900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</a:pPr>
            <a:r>
              <a:rPr lang="nl-NL" sz="850" b="0" i="1" dirty="0">
                <a:solidFill>
                  <a:srgbClr val="0080BE"/>
                </a:solidFill>
                <a:latin typeface="+mn-lt"/>
                <a:cs typeface="Gill Sans Light" panose="020B0302020104020203" pitchFamily="34" charset="-79"/>
              </a:rPr>
              <a:t>Telefonische bereikbaarheid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301842DD-55B9-4685-9F48-A503BC36EFAF}"/>
              </a:ext>
            </a:extLst>
          </p:cNvPr>
          <p:cNvSpPr txBox="1"/>
          <p:nvPr userDrawn="1"/>
        </p:nvSpPr>
        <p:spPr>
          <a:xfrm>
            <a:off x="431825" y="5943951"/>
            <a:ext cx="2070169" cy="58086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</a:pPr>
            <a:r>
              <a:rPr lang="nl-NL" sz="850" b="0" i="1" dirty="0">
                <a:solidFill>
                  <a:srgbClr val="0080BE"/>
                </a:solidFill>
                <a:latin typeface="+mn-lt"/>
                <a:cs typeface="Gill Sans Light" panose="020B0302020104020203" pitchFamily="34" charset="-79"/>
              </a:rPr>
              <a:t>Postadres</a:t>
            </a:r>
          </a:p>
          <a:p>
            <a:pPr>
              <a:lnSpc>
                <a:spcPts val="1100"/>
              </a:lnSpc>
            </a:pPr>
            <a:r>
              <a:rPr lang="nl-NL" sz="850" b="0" i="0" dirty="0">
                <a:solidFill>
                  <a:srgbClr val="1A1919"/>
                </a:solidFill>
                <a:latin typeface="+mn-lt"/>
                <a:cs typeface="Gill Sans Light" panose="020B0302020104020203" pitchFamily="34" charset="-79"/>
              </a:rPr>
              <a:t>GGD </a:t>
            </a:r>
            <a:r>
              <a:rPr lang="nl-NL" sz="850" b="0" i="0" baseline="0" dirty="0">
                <a:solidFill>
                  <a:srgbClr val="1A1919"/>
                </a:solidFill>
                <a:latin typeface="+mn-lt"/>
                <a:cs typeface="Gill Sans Light" panose="020B0302020104020203" pitchFamily="34" charset="-79"/>
              </a:rPr>
              <a:t>Kennemerland</a:t>
            </a:r>
          </a:p>
          <a:p>
            <a:pPr>
              <a:lnSpc>
                <a:spcPts val="1100"/>
              </a:lnSpc>
            </a:pPr>
            <a:r>
              <a:rPr lang="nl-NL" sz="850" b="0" i="0" dirty="0">
                <a:solidFill>
                  <a:srgbClr val="1A1919"/>
                </a:solidFill>
                <a:latin typeface="+mn-lt"/>
                <a:cs typeface="Gill Sans Light" panose="020B0302020104020203" pitchFamily="34" charset="-79"/>
              </a:rPr>
              <a:t>Postbus 5514</a:t>
            </a:r>
          </a:p>
          <a:p>
            <a:pPr>
              <a:lnSpc>
                <a:spcPts val="1100"/>
              </a:lnSpc>
            </a:pPr>
            <a:r>
              <a:rPr lang="nl-NL" sz="850" b="0" i="0" dirty="0">
                <a:solidFill>
                  <a:srgbClr val="1A1919"/>
                </a:solidFill>
                <a:latin typeface="+mn-lt"/>
                <a:cs typeface="Gill Sans Light" panose="020B0302020104020203" pitchFamily="34" charset="-79"/>
              </a:rPr>
              <a:t>2000 GM Haarlem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DC23E44-5CBF-41E4-8FDF-239E7B59C9A2}"/>
              </a:ext>
            </a:extLst>
          </p:cNvPr>
          <p:cNvSpPr txBox="1"/>
          <p:nvPr userDrawn="1"/>
        </p:nvSpPr>
        <p:spPr>
          <a:xfrm>
            <a:off x="431825" y="6704022"/>
            <a:ext cx="3009283" cy="2853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</a:pPr>
            <a:r>
              <a:rPr lang="nl-NL" sz="850" b="0" i="0" dirty="0">
                <a:solidFill>
                  <a:srgbClr val="1A1919"/>
                </a:solidFill>
                <a:latin typeface="+mn-lt"/>
                <a:cs typeface="Gill Sans Light" panose="020B0302020104020203"/>
              </a:rPr>
              <a:t>Kijk voor een routebeschrijving en overige informatie op </a:t>
            </a:r>
            <a:endParaRPr lang="nl-NL" sz="850" b="0" i="1" dirty="0">
              <a:solidFill>
                <a:srgbClr val="0080BE"/>
              </a:solidFill>
              <a:latin typeface="+mn-lt"/>
              <a:cs typeface="Gill Sans Light" panose="020B0302020104020203"/>
            </a:endParaRPr>
          </a:p>
          <a:p>
            <a:pPr>
              <a:lnSpc>
                <a:spcPts val="1100"/>
              </a:lnSpc>
            </a:pPr>
            <a:r>
              <a:rPr lang="nl-NL" sz="850" b="0" i="0" dirty="0">
                <a:solidFill>
                  <a:srgbClr val="0080BE"/>
                </a:solidFill>
                <a:latin typeface="+mn-lt"/>
                <a:cs typeface="Gill Sans Light" panose="020B0302020104020203"/>
              </a:rPr>
              <a:t>www.ggdkennemerland.nl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665E6BB-DF1C-46F0-A5D1-52F0C070A3F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3707" y="5441903"/>
            <a:ext cx="1871663" cy="2949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1100"/>
              </a:lnSpc>
              <a:buNone/>
              <a:defRPr sz="8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nl-NL"/>
              <a:t>Reizigersspreekuur: 023 789 16 16 Maandag t/m vrijdag van 08.30-17.00</a:t>
            </a:r>
          </a:p>
        </p:txBody>
      </p:sp>
    </p:spTree>
    <p:extLst>
      <p:ext uri="{BB962C8B-B14F-4D97-AF65-F5344CB8AC3E}">
        <p14:creationId xmlns:p14="http://schemas.microsoft.com/office/powerpoint/2010/main" val="2162230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73">
          <p15:clr>
            <a:srgbClr val="FBAE40"/>
          </p15:clr>
        </p15:guide>
        <p15:guide id="2" pos="272">
          <p15:clr>
            <a:srgbClr val="FBAE40"/>
          </p15:clr>
        </p15:guide>
        <p15:guide id="3" orient="horz" pos="2608">
          <p15:clr>
            <a:srgbClr val="FBAE40"/>
          </p15:clr>
        </p15:guide>
        <p15:guide id="4" orient="horz" pos="3197">
          <p15:clr>
            <a:srgbClr val="FBAE40"/>
          </p15:clr>
        </p15:guide>
        <p15:guide id="5" orient="horz" pos="3288">
          <p15:clr>
            <a:srgbClr val="FBAE40"/>
          </p15:clr>
        </p15:guide>
        <p15:guide id="6" orient="horz" pos="4059">
          <p15:clr>
            <a:srgbClr val="FBAE40"/>
          </p15:clr>
        </p15:guide>
        <p15:guide id="7" orient="horz" pos="70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4C00C92-4841-40E2-8DFB-048BF5525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3" y="887948"/>
            <a:ext cx="4594225" cy="1460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C7F7609-6250-4DE5-94FA-86E66D950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6713" y="2483836"/>
            <a:ext cx="4594225" cy="4324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98468C9-66F8-4FDC-A3E6-0B48856217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6713" y="7007225"/>
            <a:ext cx="1198562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1A1919"/>
                </a:solidFill>
              </a:defRPr>
            </a:lvl1pPr>
          </a:lstStyle>
          <a:p>
            <a:fld id="{1A67D64C-48C1-48AD-857F-5E5DC8FB6D4E}" type="datetimeFigureOut">
              <a:rPr lang="nl-NL" smtClean="0"/>
              <a:pPr/>
              <a:t>30-6-2025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D79E427-C5B5-48C2-A9CD-2C12C1C2CC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65300" y="7007225"/>
            <a:ext cx="179705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1A1919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25852DF-90EE-4C7E-B742-D382F30B2D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2375" y="7007225"/>
            <a:ext cx="1198563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A1919"/>
                </a:solidFill>
              </a:defRPr>
            </a:lvl1pPr>
          </a:lstStyle>
          <a:p>
            <a:fld id="{F6A57021-DCD3-4E8F-919C-F85453CCD17C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7" name="Afbeelding 6" descr="Afbeelding met tekening, bloem&#10;&#10;Automatisch gegenereerde beschrijving">
            <a:extLst>
              <a:ext uri="{FF2B5EF4-FFF2-40B4-BE49-F238E27FC236}">
                <a16:creationId xmlns:a16="http://schemas.microsoft.com/office/drawing/2014/main" id="{B205454D-2205-47FB-8181-6B4F1358BB7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3117" y="-88529"/>
            <a:ext cx="5353883" cy="75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87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850" kern="1200">
          <a:solidFill>
            <a:srgbClr val="1A1919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850" kern="1200">
          <a:solidFill>
            <a:srgbClr val="1A1919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850" kern="1200">
          <a:solidFill>
            <a:srgbClr val="1A1919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850" kern="1200">
          <a:solidFill>
            <a:srgbClr val="1A1919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850" kern="1200">
          <a:solidFill>
            <a:srgbClr val="1A191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gdkennemerland.nl/jeugdgezondheidszorg/cursussen/beter-omgaan-met-pubers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342900" y="0"/>
            <a:ext cx="4777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Cursus: Omgaan met Pubers </a:t>
            </a:r>
          </a:p>
          <a:p>
            <a:pPr algn="ctr"/>
            <a:r>
              <a:rPr lang="nl-NL" dirty="0" smtClean="0"/>
              <a:t>Voor ouders van kinderen 12-16 jaar  </a:t>
            </a:r>
            <a:endParaRPr lang="nl-NL" dirty="0"/>
          </a:p>
        </p:txBody>
      </p:sp>
      <p:sp>
        <p:nvSpPr>
          <p:cNvPr id="11" name="Afgeronde rechthoek 10"/>
          <p:cNvSpPr/>
          <p:nvPr/>
        </p:nvSpPr>
        <p:spPr>
          <a:xfrm>
            <a:off x="2491329" y="809729"/>
            <a:ext cx="2703565" cy="192204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2025 Dinsdag</a:t>
            </a:r>
            <a:r>
              <a:rPr lang="nl-NL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050" dirty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nl-NL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sept, 7,14,28 oktober </a:t>
            </a:r>
            <a:r>
              <a:rPr lang="nl-NL" sz="1050" dirty="0">
                <a:latin typeface="Arial" panose="020B0604020202020204" pitchFamily="34" charset="0"/>
                <a:cs typeface="Arial" panose="020B0604020202020204" pitchFamily="34" charset="0"/>
              </a:rPr>
              <a:t>4 en 11 november </a:t>
            </a:r>
            <a:endParaRPr lang="nl-NL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19.30 - 21.30</a:t>
            </a:r>
          </a:p>
          <a:p>
            <a:r>
              <a:rPr lang="nl-NL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Hoofddorp </a:t>
            </a:r>
            <a:r>
              <a:rPr lang="nl-NL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Graan voor Visch 14302</a:t>
            </a:r>
          </a:p>
          <a:p>
            <a:r>
              <a:rPr lang="nl-NL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Aanmelden en meer info: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Ga naar </a:t>
            </a:r>
            <a:r>
              <a:rPr lang="nl-NL" sz="105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Omgaan </a:t>
            </a:r>
            <a:r>
              <a:rPr lang="nl-NL" sz="105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met pubers | GGD </a:t>
            </a:r>
            <a:r>
              <a:rPr lang="nl-NL" sz="105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Kennemerland</a:t>
            </a:r>
            <a:endParaRPr lang="nl-NL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Of scan de QR code</a:t>
            </a:r>
          </a:p>
          <a:p>
            <a:r>
              <a:rPr lang="nl-NL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nl-NL" sz="1050" b="1" dirty="0" smtClean="0">
                <a:solidFill>
                  <a:srgbClr val="1A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Gratis voor inwoners</a:t>
            </a:r>
          </a:p>
          <a:p>
            <a:r>
              <a:rPr lang="nl-NL" sz="1050" b="1" dirty="0">
                <a:solidFill>
                  <a:srgbClr val="1A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Haarlemmermeer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7"/>
          </p:nvPr>
        </p:nvSpPr>
        <p:spPr>
          <a:xfrm>
            <a:off x="387350" y="3666753"/>
            <a:ext cx="4688840" cy="2512094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Heb je een puber in huis tussen de 12-16 jaar?</a:t>
            </a:r>
          </a:p>
          <a:p>
            <a:pPr>
              <a:lnSpc>
                <a:spcPct val="100000"/>
              </a:lnSpc>
            </a:pPr>
            <a:r>
              <a:rPr lang="nl-NL" sz="1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Dan is deze cursus misschien wat voor jou.</a:t>
            </a:r>
          </a:p>
          <a:p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050" b="0" dirty="0" smtClean="0">
                <a:solidFill>
                  <a:srgbClr val="1A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6 bijeenkomsten van 2 uur ga je met een cursusleider en ander ouders aan de slag.</a:t>
            </a:r>
          </a:p>
          <a:p>
            <a:pPr>
              <a:lnSpc>
                <a:spcPct val="100000"/>
              </a:lnSpc>
            </a:pPr>
            <a:endParaRPr lang="nl-NL" sz="400" b="0" dirty="0" smtClean="0">
              <a:solidFill>
                <a:srgbClr val="1A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050" b="0" dirty="0" smtClean="0">
                <a:solidFill>
                  <a:srgbClr val="1A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krijgt informatie over de ontwikkeling van je puber en over opvoedvaardigheden die je kunt gebruiken. Deze vaardigheden worden samengevat in de term LOS; Luisteren, overleggen, sturen </a:t>
            </a:r>
          </a:p>
          <a:p>
            <a:pPr>
              <a:lnSpc>
                <a:spcPct val="100000"/>
              </a:lnSpc>
            </a:pPr>
            <a:endParaRPr lang="nl-NL" sz="400" b="0" dirty="0" smtClean="0">
              <a:solidFill>
                <a:srgbClr val="1A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050" b="0" dirty="0" smtClean="0">
                <a:solidFill>
                  <a:srgbClr val="1A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Tijdens de bijeenkomsten oefen je vaardigheden, kijk je filmpjes en wissel je ervaringen uit met andere ouders.</a:t>
            </a:r>
          </a:p>
          <a:p>
            <a:pPr>
              <a:lnSpc>
                <a:spcPct val="100000"/>
              </a:lnSpc>
            </a:pPr>
            <a:endParaRPr lang="nl-NL" sz="400" b="0" dirty="0" smtClean="0">
              <a:solidFill>
                <a:srgbClr val="1A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050" b="0" dirty="0" smtClean="0">
                <a:solidFill>
                  <a:srgbClr val="1A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Iedere week is er een huiswerkopdracht om de informatie uit de cursus  thuis te oefenen. </a:t>
            </a:r>
          </a:p>
          <a:p>
            <a:pPr>
              <a:lnSpc>
                <a:spcPct val="100000"/>
              </a:lnSpc>
            </a:pPr>
            <a:endParaRPr lang="nl-NL" sz="400" b="0" dirty="0" smtClean="0">
              <a:solidFill>
                <a:srgbClr val="1A19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1050" b="0" dirty="0" smtClean="0">
                <a:solidFill>
                  <a:srgbClr val="1A19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Elke week krijg je een folder met informatie uit de bijeenkomst van die week. </a:t>
            </a:r>
          </a:p>
        </p:txBody>
      </p:sp>
      <p:pic>
        <p:nvPicPr>
          <p:cNvPr id="1026" name="Picture 2" descr="Beter omgaan met tiene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04" y="849310"/>
            <a:ext cx="1628352" cy="244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4699" y="2340165"/>
            <a:ext cx="1232005" cy="1232005"/>
          </a:xfrm>
          <a:prstGeom prst="rect">
            <a:avLst/>
          </a:prstGeom>
        </p:spPr>
      </p:pic>
      <p:sp>
        <p:nvSpPr>
          <p:cNvPr id="13" name="Rechthoek met diagonaal twee afgeronde hoeken 12"/>
          <p:cNvSpPr/>
          <p:nvPr/>
        </p:nvSpPr>
        <p:spPr>
          <a:xfrm rot="1659067">
            <a:off x="3481260" y="2916648"/>
            <a:ext cx="1674523" cy="572504"/>
          </a:xfrm>
          <a:prstGeom prst="round2DiagRect">
            <a:avLst>
              <a:gd name="adj1" fmla="val 26641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chemeClr val="bg1"/>
                </a:solidFill>
              </a:rPr>
              <a:t>Vol = vol </a:t>
            </a:r>
          </a:p>
          <a:p>
            <a:pPr algn="ctr"/>
            <a:r>
              <a:rPr lang="nl-NL" sz="1200" dirty="0" smtClean="0">
                <a:solidFill>
                  <a:schemeClr val="bg1"/>
                </a:solidFill>
              </a:rPr>
              <a:t>Dus meld z.s.m. aan  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278524" y="7010748"/>
            <a:ext cx="137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Jeugdgezondheidzorg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8598246"/>
      </p:ext>
    </p:extLst>
  </p:cSld>
  <p:clrMapOvr>
    <a:masterClrMapping/>
  </p:clrMapOvr>
</p:sld>
</file>

<file path=ppt/theme/theme1.xml><?xml version="1.0" encoding="utf-8"?>
<a:theme xmlns:a="http://schemas.openxmlformats.org/drawingml/2006/main" name="Aangepast ontwerp">
  <a:themeElements>
    <a:clrScheme name="GGD tempalte">
      <a:dk1>
        <a:srgbClr val="0080C8"/>
      </a:dk1>
      <a:lt1>
        <a:srgbClr val="FFFFFF"/>
      </a:lt1>
      <a:dk2>
        <a:srgbClr val="0080C8"/>
      </a:dk2>
      <a:lt2>
        <a:srgbClr val="FFFFFF"/>
      </a:lt2>
      <a:accent1>
        <a:srgbClr val="0080C8"/>
      </a:accent1>
      <a:accent2>
        <a:srgbClr val="F38F00"/>
      </a:accent2>
      <a:accent3>
        <a:srgbClr val="FFFF00"/>
      </a:accent3>
      <a:accent4>
        <a:srgbClr val="F38F00"/>
      </a:accent4>
      <a:accent5>
        <a:srgbClr val="FFFF00"/>
      </a:accent5>
      <a:accent6>
        <a:srgbClr val="F38F00"/>
      </a:accent6>
      <a:hlink>
        <a:srgbClr val="000000"/>
      </a:hlink>
      <a:folHlink>
        <a:srgbClr val="0080C8"/>
      </a:folHlink>
    </a:clrScheme>
    <a:fontScheme name="GGD template">
      <a:majorFont>
        <a:latin typeface="Gill Sans Std Bold"/>
        <a:ea typeface=""/>
        <a:cs typeface=""/>
      </a:majorFont>
      <a:minorFont>
        <a:latin typeface="Gill Sans St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32E7763CF6F74EBB0190F2C83C4360" ma:contentTypeVersion="11" ma:contentTypeDescription="Een nieuw document maken." ma:contentTypeScope="" ma:versionID="8d62898e3ed3a46c8db4b2035e6ad9c7">
  <xsd:schema xmlns:xsd="http://www.w3.org/2001/XMLSchema" xmlns:xs="http://www.w3.org/2001/XMLSchema" xmlns:p="http://schemas.microsoft.com/office/2006/metadata/properties" xmlns:ns2="2cc4dc76-9849-499d-94d4-f437bbc0ee08" xmlns:ns3="a9313ccf-27cc-4e22-aeb5-b4bd6ceec347" targetNamespace="http://schemas.microsoft.com/office/2006/metadata/properties" ma:root="true" ma:fieldsID="218eff5445c3dd67d488730ea91c2d2e" ns2:_="" ns3:_="">
    <xsd:import namespace="2cc4dc76-9849-499d-94d4-f437bbc0ee08"/>
    <xsd:import namespace="a9313ccf-27cc-4e22-aeb5-b4bd6ceec3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c4dc76-9849-499d-94d4-f437bbc0e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Afbeeldingtags" ma:readOnly="false" ma:fieldId="{5cf76f15-5ced-4ddc-b409-7134ff3c332f}" ma:taxonomyMulti="true" ma:sspId="0d18642f-4ba5-41d4-979c-f49a06e6ff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313ccf-27cc-4e22-aeb5-b4bd6ceec34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be19b258-30af-4ca4-806f-44ef36d8231f}" ma:internalName="TaxCatchAll" ma:showField="CatchAllData" ma:web="10ca2430-4edd-4307-8d8a-40cd704989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c4dc76-9849-499d-94d4-f437bbc0ee08">
      <Terms xmlns="http://schemas.microsoft.com/office/infopath/2007/PartnerControls"/>
    </lcf76f155ced4ddcb4097134ff3c332f>
    <TaxCatchAll xmlns="a9313ccf-27cc-4e22-aeb5-b4bd6ceec347" xsi:nil="true"/>
  </documentManagement>
</p:properties>
</file>

<file path=customXml/itemProps1.xml><?xml version="1.0" encoding="utf-8"?>
<ds:datastoreItem xmlns:ds="http://schemas.openxmlformats.org/officeDocument/2006/customXml" ds:itemID="{D30ABCA1-8F37-45BE-BF87-B4DB428AF9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86E07D-A938-42B8-8416-7ACA02E399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c4dc76-9849-499d-94d4-f437bbc0ee08"/>
    <ds:schemaRef ds:uri="a9313ccf-27cc-4e22-aeb5-b4bd6ceec3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9808B96-9424-4D2E-B579-B1E55C004764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a9313ccf-27cc-4e22-aeb5-b4bd6ceec347"/>
    <ds:schemaRef ds:uri="2cc4dc76-9849-499d-94d4-f437bbc0ee08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183</Words>
  <Application>Microsoft Office PowerPoint</Application>
  <PresentationFormat>Aangepast</PresentationFormat>
  <Paragraphs>26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Arial</vt:lpstr>
      <vt:lpstr>Gill Sans</vt:lpstr>
      <vt:lpstr>Gill Sans Light</vt:lpstr>
      <vt:lpstr>Gill Sans Std Bold</vt:lpstr>
      <vt:lpstr>Gill Sans Std Light</vt:lpstr>
      <vt:lpstr>Aangepast ontwerp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Pilon</dc:creator>
  <cp:lastModifiedBy>Anja Oude Lansink</cp:lastModifiedBy>
  <cp:revision>14</cp:revision>
  <dcterms:created xsi:type="dcterms:W3CDTF">2020-06-18T09:27:07Z</dcterms:created>
  <dcterms:modified xsi:type="dcterms:W3CDTF">2025-06-30T09:36:19Z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0x0101002A32E7763CF6F74EBB0190F2C83C4360</vt:lpwstr>
  </property>
</Properties>
</file>